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6DA98-71C4-4C0C-B7AB-3A67BDF09D4E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0A7B9-8E76-4583-BB93-00D6D8EC4A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Do-Now: </a:t>
            </a:r>
            <a:br>
              <a:rPr lang="en-US" dirty="0" smtClean="0"/>
            </a:br>
            <a:r>
              <a:rPr lang="en-US" dirty="0" smtClean="0"/>
              <a:t>Complete the first part of the packet under the heading “Do-Now.” Answer questions 1-10 and the opinion question at the bottom of the section.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tally your responses…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____ There are too many immigrants coming to the United States.</a:t>
            </a:r>
          </a:p>
          <a:p>
            <a:pPr lvl="0"/>
            <a:r>
              <a:rPr lang="en-US" dirty="0"/>
              <a:t>____The U.S. government should put more Immigration and Naturalization Service border patrol agents on the border with Mexico.</a:t>
            </a:r>
          </a:p>
          <a:p>
            <a:pPr lvl="0"/>
            <a:r>
              <a:rPr lang="en-US" dirty="0"/>
              <a:t>____Illegal immigrants take away jobs from U.S. citizens.</a:t>
            </a:r>
          </a:p>
          <a:p>
            <a:pPr lvl="0"/>
            <a:r>
              <a:rPr lang="en-US" dirty="0"/>
              <a:t>____U.S. immigration policy has been fair to all groups entering the U.S.</a:t>
            </a:r>
          </a:p>
          <a:p>
            <a:pPr lvl="0"/>
            <a:r>
              <a:rPr lang="en-US" dirty="0"/>
              <a:t>____If a country is having economic problems, the U.S. should allow its residents to come here for a better life.</a:t>
            </a:r>
          </a:p>
          <a:p>
            <a:pPr lvl="0"/>
            <a:r>
              <a:rPr lang="en-US" dirty="0"/>
              <a:t>____Immigration has helped the United States.</a:t>
            </a:r>
          </a:p>
          <a:p>
            <a:pPr lvl="0"/>
            <a:r>
              <a:rPr lang="en-US" dirty="0"/>
              <a:t>____Having a variety of cultures and languages in America benefits everyone.</a:t>
            </a:r>
          </a:p>
          <a:p>
            <a:pPr lvl="0"/>
            <a:r>
              <a:rPr lang="en-US" dirty="0"/>
              <a:t>___Most immigrants come to the U.S. just to get on welfare.</a:t>
            </a:r>
          </a:p>
          <a:p>
            <a:pPr lvl="0"/>
            <a:r>
              <a:rPr lang="en-US" dirty="0"/>
              <a:t>___Everyone who comes to the U.S. should be required to learn English.</a:t>
            </a:r>
          </a:p>
          <a:p>
            <a:pPr lvl="0"/>
            <a:r>
              <a:rPr lang="en-US" dirty="0"/>
              <a:t>____If a country is having political problems, the U.S. should allow persecuted citizens from this country to seek asylum here.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Cartoon Analysis</a:t>
            </a:r>
            <a:endParaRPr lang="en-US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81000" y="1524000"/>
            <a:ext cx="4114800" cy="480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W-W-D-M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W-Who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are the characters? List them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W-What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words are written?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D-Describe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the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details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of the cartoon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M-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What is the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message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of the cartoon?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8" name="Picture 4" descr="https://encrypted-tbn0.google.com/images?q=tbn:ANd9GcTWMcOh0TnB-4Tab9yoGuDEm3ZLEqBIXyIVP4njqeCN4liJ4lJ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9" y="1371600"/>
            <a:ext cx="4561487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Cartoon Analysis</a:t>
            </a:r>
            <a:endParaRPr lang="en-US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81000" y="1524000"/>
            <a:ext cx="4114800" cy="480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W-W-D-M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W-Who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are the characters? List them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W-What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words are written?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D-Describe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the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details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of the cartoon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M-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What is the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message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of the cartoon?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4" name="Picture 2" descr="http://mediasmarts1.files.wordpress.com/2011/10/immigration-carto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95400"/>
            <a:ext cx="44196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ttp://politicalgraffiti.files.wordpress.com/2009/01/englishlaw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04800"/>
            <a:ext cx="3962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2.bp.blogspot.com/_iDR5ZgHWcTs/TIq3JsDDsMI/AAAAAAAAAAM/I7P6Hgg5tGA/s1600/immigration-cartoo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81000"/>
            <a:ext cx="36576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4724400" y="3352800"/>
            <a:ext cx="386651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81000" y="3124200"/>
            <a:ext cx="4114800" cy="3505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W-W-D-M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W-Who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are the characters? List them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W-What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words are written?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D-Describe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the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details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of the cartoon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M-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What is the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message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of the cartoon?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Citizenship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a test be required to become a US Citizen? If so, what should be on it?</a:t>
            </a:r>
          </a:p>
          <a:p>
            <a:r>
              <a:rPr lang="en-US" dirty="0" smtClean="0"/>
              <a:t>Do you think you could pass a citizenship test?</a:t>
            </a:r>
          </a:p>
          <a:p>
            <a:r>
              <a:rPr lang="en-US" dirty="0" smtClean="0"/>
              <a:t>Let’s see how you do…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304800"/>
          <a:ext cx="8763000" cy="6019800"/>
        </p:xfrm>
        <a:graphic>
          <a:graphicData uri="http://schemas.openxmlformats.org/drawingml/2006/table">
            <a:tbl>
              <a:tblPr/>
              <a:tblGrid>
                <a:gridCol w="4731411"/>
                <a:gridCol w="4031589"/>
              </a:tblGrid>
              <a:tr h="8276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 favor of maintaining or increasing immigration in the US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Opposed to maintaining or decreasing immigration in the US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21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IMMIGRATION ESSAY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i="1" dirty="0" smtClean="0"/>
              <a:t>Should </a:t>
            </a:r>
            <a:r>
              <a:rPr lang="en-US" i="1" dirty="0"/>
              <a:t>America maintain the current level of immigration</a:t>
            </a:r>
            <a:r>
              <a:rPr lang="en-US" dirty="0"/>
              <a:t>? Explain your opinion on this issue in 3-4 well developed paragraphs.  Use the resources from today’s lesson to guide your work. In your response, you must include:</a:t>
            </a:r>
          </a:p>
          <a:p>
            <a:pPr lvl="0">
              <a:buNone/>
            </a:pPr>
            <a:r>
              <a:rPr lang="en-US" b="1" dirty="0"/>
              <a:t>Your opinion on the current level of immigration. Questions to consider:</a:t>
            </a:r>
            <a:endParaRPr lang="en-US" dirty="0"/>
          </a:p>
          <a:p>
            <a:pPr>
              <a:buNone/>
            </a:pPr>
            <a:r>
              <a:rPr lang="en-US" dirty="0"/>
              <a:t>-Who should be entitled to the rights and privileges of living in America?</a:t>
            </a:r>
          </a:p>
          <a:p>
            <a:pPr>
              <a:buNone/>
            </a:pPr>
            <a:r>
              <a:rPr lang="en-US" dirty="0"/>
              <a:t>-What requirements, if any, should be required to be an American citizen? </a:t>
            </a:r>
          </a:p>
          <a:p>
            <a:pPr>
              <a:buNone/>
            </a:pPr>
            <a:r>
              <a:rPr lang="en-US" dirty="0"/>
              <a:t>-Is immigration helping or hurting the American economy?</a:t>
            </a:r>
          </a:p>
          <a:p>
            <a:pPr>
              <a:buNone/>
            </a:pPr>
            <a:r>
              <a:rPr lang="en-US" dirty="0"/>
              <a:t>-Is immigration helping or hurting American culture?</a:t>
            </a:r>
          </a:p>
          <a:p>
            <a:pPr lvl="0">
              <a:buNone/>
            </a:pPr>
            <a:r>
              <a:rPr lang="en-US" b="1" dirty="0"/>
              <a:t>Refute the arguments of the other side: </a:t>
            </a:r>
            <a:endParaRPr lang="en-US" dirty="0"/>
          </a:p>
          <a:p>
            <a:pPr>
              <a:buNone/>
            </a:pPr>
            <a:r>
              <a:rPr lang="en-US" dirty="0"/>
              <a:t>Ex: </a:t>
            </a:r>
            <a:r>
              <a:rPr lang="en-US" i="1" u="sng" dirty="0"/>
              <a:t>Although</a:t>
            </a:r>
            <a:r>
              <a:rPr lang="en-US" i="1" dirty="0"/>
              <a:t> some people believe that having immigrants increases diversity, </a:t>
            </a:r>
            <a:r>
              <a:rPr lang="en-US" i="1" u="sng" dirty="0"/>
              <a:t>ultimately </a:t>
            </a:r>
            <a:r>
              <a:rPr lang="en-US" i="1" dirty="0"/>
              <a:t>Americans need to all speak the same language in order to work together.</a:t>
            </a:r>
            <a:r>
              <a:rPr lang="en-US" dirty="0"/>
              <a:t> </a:t>
            </a:r>
          </a:p>
          <a:p>
            <a:pPr lvl="0">
              <a:buNone/>
            </a:pPr>
            <a:r>
              <a:rPr lang="en-US" b="1" dirty="0"/>
              <a:t>Conclude with a solution or call to action by the government or American citizens</a:t>
            </a:r>
            <a:r>
              <a:rPr lang="en-US" dirty="0"/>
              <a:t>. </a:t>
            </a:r>
          </a:p>
          <a:p>
            <a:pPr>
              <a:buNone/>
            </a:pPr>
            <a:r>
              <a:rPr lang="en-US" dirty="0"/>
              <a:t>Ex: </a:t>
            </a:r>
            <a:r>
              <a:rPr lang="en-US" i="1" dirty="0"/>
              <a:t>Congress should enact immigration legislation that…</a:t>
            </a:r>
            <a:endParaRPr lang="en-US" dirty="0"/>
          </a:p>
          <a:p>
            <a:pPr>
              <a:buNone/>
            </a:pPr>
            <a:r>
              <a:rPr lang="en-US" i="1" dirty="0"/>
              <a:t> </a:t>
            </a:r>
            <a:endParaRPr lang="en-US" dirty="0"/>
          </a:p>
          <a:p>
            <a:pPr>
              <a:buNone/>
            </a:pPr>
            <a:r>
              <a:rPr lang="en-US" dirty="0"/>
              <a:t>Scoring Rubric: </a:t>
            </a:r>
          </a:p>
          <a:p>
            <a:pPr>
              <a:buNone/>
            </a:pPr>
            <a:r>
              <a:rPr lang="en-US" b="1" dirty="0"/>
              <a:t>5 points: Student clearly expresses his or her opinion on immigration policy</a:t>
            </a:r>
            <a:endParaRPr lang="en-US" dirty="0"/>
          </a:p>
          <a:p>
            <a:pPr>
              <a:buNone/>
            </a:pPr>
            <a:r>
              <a:rPr lang="en-US" b="1" dirty="0"/>
              <a:t>5 points: Student uses 3-4 pieces of evidence to support his or her claim. </a:t>
            </a:r>
            <a:endParaRPr lang="en-US" dirty="0"/>
          </a:p>
          <a:p>
            <a:pPr>
              <a:buNone/>
            </a:pPr>
            <a:r>
              <a:rPr lang="en-US" b="1" dirty="0"/>
              <a:t>5 points: Student successfully incorporates and refutes arguments from the opposing side</a:t>
            </a:r>
            <a:endParaRPr lang="en-US" dirty="0"/>
          </a:p>
          <a:p>
            <a:pPr>
              <a:buNone/>
            </a:pPr>
            <a:r>
              <a:rPr lang="en-US" b="1" dirty="0"/>
              <a:t>5 points: Student includes a solution or call to action that supports their opinion on immigration. </a:t>
            </a: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475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Do-Now:  Complete the first part of the packet under the heading “Do-Now.” Answer questions 1-10 and the opinion question at the bottom of the section. </vt:lpstr>
      <vt:lpstr>Let’s tally your responses…</vt:lpstr>
      <vt:lpstr>Political Cartoon Analysis</vt:lpstr>
      <vt:lpstr>Political Cartoon Analysis</vt:lpstr>
      <vt:lpstr>Slide 5</vt:lpstr>
      <vt:lpstr>Citizenship test</vt:lpstr>
      <vt:lpstr>Slide 7</vt:lpstr>
      <vt:lpstr>IMMIGRATION ESSAY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Do-Now:  Complete the first part of the packet under the heading “Do-Now.” Answer questions 1-10 and the opinion question at the bottom of the section. </dc:title>
  <dc:creator> </dc:creator>
  <cp:lastModifiedBy> </cp:lastModifiedBy>
  <cp:revision>2</cp:revision>
  <dcterms:created xsi:type="dcterms:W3CDTF">2011-12-05T00:49:10Z</dcterms:created>
  <dcterms:modified xsi:type="dcterms:W3CDTF">2011-12-05T01:04:23Z</dcterms:modified>
</cp:coreProperties>
</file>